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0" r:id="rId10"/>
    <p:sldId id="277" r:id="rId11"/>
    <p:sldId id="278" r:id="rId12"/>
    <p:sldId id="271" r:id="rId13"/>
    <p:sldId id="260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6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9F1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0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5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3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5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6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6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6B580-5ED3-4800-967E-FCB406CD89B6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7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8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940" y="2636890"/>
            <a:ext cx="11079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10</a:t>
            </a:r>
            <a:r>
              <a:rPr lang="ko-KR" alt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조</a:t>
            </a:r>
            <a:endParaRPr lang="en-US" altLang="ko-KR" sz="24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r>
              <a:rPr lang="ko-KR" altLang="en-US" sz="24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전우조</a:t>
            </a:r>
            <a:endParaRPr lang="en-US" altLang="ko-KR" sz="24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endParaRPr lang="en-US" altLang="ko-KR" sz="2400" dirty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김선진</a:t>
            </a:r>
            <a:endParaRPr lang="en-US" altLang="ko-KR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김상수</a:t>
            </a:r>
            <a:endParaRPr lang="en-US" altLang="ko-KR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오대경</a:t>
            </a:r>
            <a:endParaRPr lang="en-US" altLang="ko-KR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정지은</a:t>
            </a:r>
            <a:endParaRPr lang="en-US" altLang="ko-KR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00" y="836640"/>
            <a:ext cx="576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온라인 공포게임</a:t>
            </a:r>
            <a:endParaRPr lang="en-US" altLang="ko-KR" sz="48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pPr algn="ctr"/>
            <a:r>
              <a:rPr lang="en-US" altLang="ko-KR" sz="4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THE ROOM</a:t>
            </a:r>
            <a:endParaRPr lang="ko-KR" altLang="en-US" sz="48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8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2359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2-1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Public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→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private</a:t>
            </a:r>
          </a:p>
          <a:p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 rotWithShape="1">
          <a:blip r:embed="rId3">
            <a:extLst/>
          </a:blip>
          <a:srcRect t="1230" r="3009" b="1612"/>
          <a:stretch/>
        </p:blipFill>
        <p:spPr>
          <a:xfrm>
            <a:off x="2411700" y="1052670"/>
            <a:ext cx="4320600" cy="56887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26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57070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2-2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Private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로 변경함에 따른 컴포넌트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Get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방식 수정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  <a:p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  <a:p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3610" y="1365770"/>
            <a:ext cx="5544770" cy="5015640"/>
            <a:chOff x="6121399" y="1847850"/>
            <a:chExt cx="6527801" cy="7054850"/>
          </a:xfrm>
        </p:grpSpPr>
        <p:grpSp>
          <p:nvGrpSpPr>
            <p:cNvPr id="16" name="그룹 15"/>
            <p:cNvGrpSpPr/>
            <p:nvPr/>
          </p:nvGrpSpPr>
          <p:grpSpPr>
            <a:xfrm>
              <a:off x="6207497" y="1847850"/>
              <a:ext cx="6355606" cy="7054850"/>
              <a:chOff x="6207497" y="1847850"/>
              <a:chExt cx="6355606" cy="7054850"/>
            </a:xfrm>
          </p:grpSpPr>
          <p:pic>
            <p:nvPicPr>
              <p:cNvPr id="18" name="이미지" descr="이미지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23000" y="1847850"/>
                <a:ext cx="3886200" cy="27305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207497" y="4629082"/>
                <a:ext cx="6355606" cy="123203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" name="이미지" descr="이미지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35700" y="5911850"/>
                <a:ext cx="4495800" cy="292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" name="이미지" descr="이미지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438900" y="6724650"/>
                <a:ext cx="2819400" cy="10414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" name="이미지" descr="이미지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699250" y="7854950"/>
                <a:ext cx="4889500" cy="64770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3" name="직사각형"/>
              <p:cNvSpPr/>
              <p:nvPr/>
            </p:nvSpPr>
            <p:spPr>
              <a:xfrm>
                <a:off x="6261100" y="6743700"/>
                <a:ext cx="5765800" cy="2159000"/>
              </a:xfrm>
              <a:prstGeom prst="rect">
                <a:avLst/>
              </a:prstGeom>
              <a:ln w="12700">
                <a:solidFill>
                  <a:srgbClr val="000000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7" name="직사각형"/>
            <p:cNvSpPr/>
            <p:nvPr/>
          </p:nvSpPr>
          <p:spPr>
            <a:xfrm>
              <a:off x="6121399" y="1917700"/>
              <a:ext cx="6527801" cy="450314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40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40458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3.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게임 추가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컨텐츠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/>
            </a:r>
            <a:b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</a:b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1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인용 모드에서 스테이지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(LEVEL)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선택 기능 추가</a:t>
            </a:r>
          </a:p>
          <a:p>
            <a:pPr marL="514350" indent="-514350">
              <a:buAutoNum type="arabicPeriod"/>
            </a:pP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8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3-1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1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인용 모드에서 스테이지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(LEVEL)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선택 기능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추가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31550" y="1268700"/>
            <a:ext cx="6480900" cy="5022640"/>
            <a:chOff x="6300425" y="1900392"/>
            <a:chExt cx="6480900" cy="5022640"/>
          </a:xfrm>
        </p:grpSpPr>
        <p:pic>
          <p:nvPicPr>
            <p:cNvPr id="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0425" y="1900392"/>
              <a:ext cx="6480900" cy="14270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00425" y="3687450"/>
              <a:ext cx="6480900" cy="14533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00425" y="5500892"/>
              <a:ext cx="6480900" cy="142214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2686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(1)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23379" y="1268700"/>
            <a:ext cx="4279900" cy="5256730"/>
            <a:chOff x="6788150" y="2383280"/>
            <a:chExt cx="4279900" cy="5256730"/>
          </a:xfrm>
        </p:grpSpPr>
        <p:pic>
          <p:nvPicPr>
            <p:cNvPr id="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1690" y="2383280"/>
              <a:ext cx="2123221" cy="8382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88150" y="3708400"/>
              <a:ext cx="4279900" cy="15367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154550" y="5836610"/>
              <a:ext cx="3582471" cy="18034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982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(2)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1400" y="1268700"/>
            <a:ext cx="8641201" cy="5040699"/>
            <a:chOff x="2795651" y="2038350"/>
            <a:chExt cx="10455853" cy="6099247"/>
          </a:xfrm>
        </p:grpSpPr>
        <p:sp>
          <p:nvSpPr>
            <p:cNvPr id="7" name="전체 게임의 오브젝트, 이벤트를 담당하는 GameManager"/>
            <p:cNvSpPr txBox="1"/>
            <p:nvPr/>
          </p:nvSpPr>
          <p:spPr>
            <a:xfrm>
              <a:off x="7873883" y="2038350"/>
              <a:ext cx="4680563" cy="943438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dirty="0" err="1"/>
                <a:t>전체</a:t>
              </a:r>
              <a:r>
                <a:rPr dirty="0"/>
                <a:t> </a:t>
              </a:r>
              <a:r>
                <a:rPr dirty="0" err="1"/>
                <a:t>게임의</a:t>
              </a:r>
              <a:r>
                <a:rPr dirty="0"/>
                <a:t> </a:t>
              </a:r>
              <a:r>
                <a:rPr dirty="0" err="1"/>
                <a:t>오브젝트</a:t>
              </a:r>
              <a:r>
                <a:rPr dirty="0"/>
                <a:t>, </a:t>
              </a:r>
              <a:r>
                <a:rPr dirty="0" err="1"/>
                <a:t>이벤트를</a:t>
              </a:r>
              <a:r>
                <a:rPr dirty="0"/>
                <a:t> </a:t>
              </a:r>
              <a:r>
                <a:rPr dirty="0" err="1"/>
                <a:t>담당하는</a:t>
              </a:r>
              <a:r>
                <a:rPr dirty="0"/>
                <a:t> </a:t>
              </a:r>
              <a:r>
                <a:rPr dirty="0" err="1"/>
                <a:t>GameManager</a:t>
              </a:r>
              <a:endParaRPr dirty="0"/>
            </a:p>
          </p:txBody>
        </p:sp>
        <p:sp>
          <p:nvSpPr>
            <p:cNvPr id="8" name="Level에 따른 정보를 가진LevelManager"/>
            <p:cNvSpPr txBox="1"/>
            <p:nvPr/>
          </p:nvSpPr>
          <p:spPr>
            <a:xfrm>
              <a:off x="2795651" y="2038350"/>
              <a:ext cx="3835634" cy="802488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dirty="0" err="1"/>
                <a:t>Level에</a:t>
              </a:r>
              <a:r>
                <a:rPr dirty="0"/>
                <a:t> </a:t>
              </a:r>
              <a:r>
                <a:rPr dirty="0" err="1"/>
                <a:t>따른</a:t>
              </a:r>
              <a:r>
                <a:rPr dirty="0"/>
                <a:t> </a:t>
              </a:r>
              <a:r>
                <a:rPr dirty="0" err="1"/>
                <a:t>정보를</a:t>
              </a:r>
              <a:r>
                <a:rPr dirty="0"/>
                <a:t> </a:t>
              </a:r>
              <a:r>
                <a:rPr dirty="0" err="1"/>
                <a:t>가진LevelManager</a:t>
              </a:r>
              <a:r>
                <a:rPr dirty="0"/>
                <a:t> </a:t>
              </a:r>
            </a:p>
          </p:txBody>
        </p:sp>
        <p:sp>
          <p:nvSpPr>
            <p:cNvPr id="9" name="선"/>
            <p:cNvSpPr/>
            <p:nvPr/>
          </p:nvSpPr>
          <p:spPr>
            <a:xfrm>
              <a:off x="6822698" y="2565399"/>
              <a:ext cx="946904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개체수"/>
            <p:cNvSpPr txBox="1"/>
            <p:nvPr/>
          </p:nvSpPr>
          <p:spPr>
            <a:xfrm>
              <a:off x="6822698" y="2038350"/>
              <a:ext cx="905257" cy="469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개체수</a:t>
              </a:r>
            </a:p>
          </p:txBody>
        </p:sp>
        <p:sp>
          <p:nvSpPr>
            <p:cNvPr id="12" name="선"/>
            <p:cNvSpPr/>
            <p:nvPr/>
          </p:nvSpPr>
          <p:spPr>
            <a:xfrm flipH="1">
              <a:off x="9766216" y="2981790"/>
              <a:ext cx="1" cy="63977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NPC 생성"/>
            <p:cNvSpPr txBox="1"/>
            <p:nvPr/>
          </p:nvSpPr>
          <p:spPr>
            <a:xfrm>
              <a:off x="9937449" y="3230360"/>
              <a:ext cx="1381355" cy="486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NPC 생성</a:t>
              </a:r>
            </a:p>
          </p:txBody>
        </p:sp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280936" y="3703024"/>
              <a:ext cx="6970568" cy="216914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선"/>
            <p:cNvSpPr/>
            <p:nvPr/>
          </p:nvSpPr>
          <p:spPr>
            <a:xfrm flipH="1">
              <a:off x="9766216" y="5959294"/>
              <a:ext cx="2" cy="634104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95652" y="6695593"/>
              <a:ext cx="2613963" cy="1442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16595" y="6656352"/>
              <a:ext cx="2613964" cy="1472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637540" y="6656351"/>
              <a:ext cx="2613963" cy="147245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982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(3)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2132" y="1412720"/>
            <a:ext cx="9051868" cy="4912651"/>
            <a:chOff x="897927" y="1700520"/>
            <a:chExt cx="12241235" cy="5403916"/>
          </a:xfrm>
        </p:grpSpPr>
        <p:sp>
          <p:nvSpPr>
            <p:cNvPr id="6" name="게임 진행 씬에서의 Timmer.cs"/>
            <p:cNvSpPr txBox="1"/>
            <p:nvPr/>
          </p:nvSpPr>
          <p:spPr>
            <a:xfrm>
              <a:off x="8181043" y="2339697"/>
              <a:ext cx="4958119" cy="451406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0" dirty="0" err="1"/>
                <a:t>게임</a:t>
              </a:r>
              <a:r>
                <a:rPr sz="2000" dirty="0"/>
                <a:t> </a:t>
              </a:r>
              <a:r>
                <a:rPr sz="2000" dirty="0" err="1"/>
                <a:t>진행</a:t>
              </a:r>
              <a:r>
                <a:rPr sz="2000" dirty="0"/>
                <a:t> </a:t>
              </a:r>
              <a:r>
                <a:rPr sz="2000" dirty="0" err="1"/>
                <a:t>씬에서의</a:t>
              </a:r>
              <a:r>
                <a:rPr sz="2000" dirty="0"/>
                <a:t> </a:t>
              </a:r>
              <a:r>
                <a:rPr sz="2000" dirty="0" err="1"/>
                <a:t>Timmer.cs</a:t>
              </a:r>
              <a:endParaRPr sz="2000" dirty="0"/>
            </a:p>
          </p:txBody>
        </p:sp>
        <p:sp>
          <p:nvSpPr>
            <p:cNvPr id="7" name="Level에 따른 정보를 가진LevelManager"/>
            <p:cNvSpPr txBox="1"/>
            <p:nvPr/>
          </p:nvSpPr>
          <p:spPr>
            <a:xfrm>
              <a:off x="897927" y="1700520"/>
              <a:ext cx="3428999" cy="789960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000" dirty="0" err="1"/>
                <a:t>Level에</a:t>
              </a:r>
              <a:r>
                <a:rPr sz="2000" dirty="0"/>
                <a:t> </a:t>
              </a:r>
              <a:r>
                <a:rPr sz="2000" dirty="0" err="1"/>
                <a:t>따른</a:t>
              </a:r>
              <a:r>
                <a:rPr sz="2000" dirty="0"/>
                <a:t> </a:t>
              </a:r>
              <a:r>
                <a:rPr sz="2000" dirty="0" err="1"/>
                <a:t>정보를</a:t>
              </a:r>
              <a:r>
                <a:rPr sz="2000" dirty="0"/>
                <a:t> </a:t>
              </a:r>
              <a:r>
                <a:rPr sz="2000" dirty="0" err="1" smtClean="0"/>
                <a:t>가진</a:t>
              </a:r>
              <a:r>
                <a:rPr lang="en-US" sz="2000" dirty="0"/>
                <a:t> </a:t>
              </a:r>
              <a:r>
                <a:rPr sz="2000" dirty="0" err="1" smtClean="0"/>
                <a:t>LevelManager</a:t>
              </a:r>
              <a:r>
                <a:rPr sz="2000" dirty="0" smtClean="0"/>
                <a:t> </a:t>
              </a:r>
              <a:endParaRPr sz="2000" dirty="0"/>
            </a:p>
          </p:txBody>
        </p:sp>
        <p:sp>
          <p:nvSpPr>
            <p:cNvPr id="8" name="선"/>
            <p:cNvSpPr/>
            <p:nvPr/>
          </p:nvSpPr>
          <p:spPr>
            <a:xfrm>
              <a:off x="6956247" y="2565399"/>
              <a:ext cx="94690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제한시간"/>
            <p:cNvSpPr txBox="1"/>
            <p:nvPr/>
          </p:nvSpPr>
          <p:spPr>
            <a:xfrm>
              <a:off x="6858543" y="2038349"/>
              <a:ext cx="1168909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제한시간</a:t>
              </a:r>
              <a:endParaRPr dirty="0"/>
            </a:p>
          </p:txBody>
        </p:sp>
        <p:sp>
          <p:nvSpPr>
            <p:cNvPr id="10" name="선"/>
            <p:cNvSpPr/>
            <p:nvPr/>
          </p:nvSpPr>
          <p:spPr>
            <a:xfrm>
              <a:off x="8991602" y="2806701"/>
              <a:ext cx="0" cy="6364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플레이어에게 제한 시간 전달"/>
            <p:cNvSpPr txBox="1"/>
            <p:nvPr/>
          </p:nvSpPr>
          <p:spPr>
            <a:xfrm>
              <a:off x="9039762" y="2887460"/>
              <a:ext cx="3532329" cy="486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플레이어에게</a:t>
              </a:r>
              <a:r>
                <a:rPr dirty="0"/>
                <a:t> </a:t>
              </a:r>
              <a:r>
                <a:rPr dirty="0" err="1"/>
                <a:t>제한</a:t>
              </a:r>
              <a:r>
                <a:rPr dirty="0"/>
                <a:t> </a:t>
              </a:r>
              <a:r>
                <a:rPr dirty="0" err="1"/>
                <a:t>시간</a:t>
              </a:r>
              <a:r>
                <a:rPr dirty="0"/>
                <a:t> </a:t>
              </a:r>
              <a:r>
                <a:rPr dirty="0" err="1"/>
                <a:t>전달</a:t>
              </a:r>
              <a:endParaRPr dirty="0"/>
            </a:p>
          </p:txBody>
        </p:sp>
        <p:sp>
          <p:nvSpPr>
            <p:cNvPr id="13" name="선"/>
            <p:cNvSpPr/>
            <p:nvPr/>
          </p:nvSpPr>
          <p:spPr>
            <a:xfrm>
              <a:off x="8991600" y="5027382"/>
              <a:ext cx="1" cy="62042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79807" y="3522373"/>
              <a:ext cx="6654801" cy="14605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13312" y="5740281"/>
              <a:ext cx="2921468" cy="13641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95514" y="5740281"/>
              <a:ext cx="2899523" cy="13465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953153" y="5740281"/>
              <a:ext cx="2846030" cy="13465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15178" y="1709419"/>
              <a:ext cx="2443687" cy="165760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982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(4)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1399" y="1268700"/>
            <a:ext cx="8871748" cy="5043150"/>
            <a:chOff x="882626" y="1690203"/>
            <a:chExt cx="11808296" cy="6102211"/>
          </a:xfrm>
        </p:grpSpPr>
        <p:sp>
          <p:nvSpPr>
            <p:cNvPr id="6" name="살인마 오브젝트 Muderer_AI.cs"/>
            <p:cNvSpPr txBox="1"/>
            <p:nvPr/>
          </p:nvSpPr>
          <p:spPr>
            <a:xfrm>
              <a:off x="7797357" y="2317126"/>
              <a:ext cx="4893565" cy="496546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000" dirty="0" err="1"/>
                <a:t>살인마</a:t>
              </a:r>
              <a:r>
                <a:rPr sz="2000" dirty="0"/>
                <a:t> </a:t>
              </a:r>
              <a:r>
                <a:rPr sz="2000" dirty="0" err="1"/>
                <a:t>오브젝트</a:t>
              </a:r>
              <a:r>
                <a:rPr sz="2000" dirty="0"/>
                <a:t> </a:t>
              </a:r>
              <a:r>
                <a:rPr sz="2000" dirty="0" err="1"/>
                <a:t>Muderer_AI.cs</a:t>
              </a:r>
              <a:endParaRPr sz="2000" dirty="0"/>
            </a:p>
          </p:txBody>
        </p:sp>
        <p:sp>
          <p:nvSpPr>
            <p:cNvPr id="7" name="Level에 따른 정보를 가진LevelManager"/>
            <p:cNvSpPr txBox="1"/>
            <p:nvPr/>
          </p:nvSpPr>
          <p:spPr>
            <a:xfrm>
              <a:off x="882626" y="1690203"/>
              <a:ext cx="3549789" cy="868955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0" dirty="0" err="1"/>
                <a:t>Level에</a:t>
              </a:r>
              <a:r>
                <a:rPr sz="2000" dirty="0"/>
                <a:t> </a:t>
              </a:r>
              <a:r>
                <a:rPr sz="2000" dirty="0" err="1"/>
                <a:t>따른</a:t>
              </a:r>
              <a:r>
                <a:rPr sz="2000" dirty="0"/>
                <a:t> </a:t>
              </a:r>
              <a:r>
                <a:rPr sz="2000" dirty="0" err="1" smtClean="0"/>
                <a:t>정보를</a:t>
              </a:r>
              <a:endParaRPr lang="en-US" sz="2000" dirty="0"/>
            </a:p>
            <a:p>
              <a:pPr algn="ctr"/>
              <a:r>
                <a:rPr sz="2000" dirty="0" err="1" smtClean="0"/>
                <a:t>가진</a:t>
              </a:r>
              <a:r>
                <a:rPr sz="2000" dirty="0" err="1"/>
                <a:t>LevelManager</a:t>
              </a:r>
              <a:r>
                <a:rPr sz="2000" dirty="0"/>
                <a:t> </a:t>
              </a:r>
            </a:p>
          </p:txBody>
        </p:sp>
        <p:sp>
          <p:nvSpPr>
            <p:cNvPr id="8" name="선"/>
            <p:cNvSpPr/>
            <p:nvPr/>
          </p:nvSpPr>
          <p:spPr>
            <a:xfrm>
              <a:off x="6822698" y="2565400"/>
              <a:ext cx="94690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데미지"/>
            <p:cNvSpPr txBox="1"/>
            <p:nvPr/>
          </p:nvSpPr>
          <p:spPr>
            <a:xfrm>
              <a:off x="6822698" y="2038349"/>
              <a:ext cx="905257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데미지</a:t>
              </a:r>
            </a:p>
          </p:txBody>
        </p:sp>
        <p:sp>
          <p:nvSpPr>
            <p:cNvPr id="10" name="선"/>
            <p:cNvSpPr/>
            <p:nvPr/>
          </p:nvSpPr>
          <p:spPr>
            <a:xfrm>
              <a:off x="8991600" y="2806700"/>
              <a:ext cx="1" cy="82567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살인마 데미지 적용"/>
            <p:cNvSpPr txBox="1"/>
            <p:nvPr/>
          </p:nvSpPr>
          <p:spPr>
            <a:xfrm>
              <a:off x="9126834" y="3084700"/>
              <a:ext cx="2392985" cy="4863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살인마 데미지 적용</a:t>
              </a:r>
            </a:p>
          </p:txBody>
        </p:sp>
        <p:sp>
          <p:nvSpPr>
            <p:cNvPr id="13" name="선"/>
            <p:cNvSpPr/>
            <p:nvPr/>
          </p:nvSpPr>
          <p:spPr>
            <a:xfrm>
              <a:off x="8991600" y="4715612"/>
              <a:ext cx="1" cy="82568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16728" y="1690203"/>
              <a:ext cx="2251452" cy="15964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94450" y="3860565"/>
              <a:ext cx="5562600" cy="368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2627" y="6656732"/>
              <a:ext cx="2875359" cy="11356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한대 맞았을때 게이지 감소 정도"/>
            <p:cNvSpPr txBox="1"/>
            <p:nvPr/>
          </p:nvSpPr>
          <p:spPr>
            <a:xfrm>
              <a:off x="882626" y="5692894"/>
              <a:ext cx="11501438" cy="4593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ctr"/>
              <a:r>
                <a:rPr dirty="0" err="1"/>
                <a:t>한대</a:t>
              </a:r>
              <a:r>
                <a:rPr dirty="0"/>
                <a:t> </a:t>
              </a:r>
              <a:r>
                <a:rPr dirty="0" err="1"/>
                <a:t>맞았을때</a:t>
              </a:r>
              <a:r>
                <a:rPr dirty="0"/>
                <a:t> </a:t>
              </a:r>
              <a:r>
                <a:rPr dirty="0" err="1"/>
                <a:t>게이지</a:t>
              </a:r>
              <a:r>
                <a:rPr dirty="0"/>
                <a:t> </a:t>
              </a:r>
              <a:r>
                <a:rPr dirty="0" err="1"/>
                <a:t>감소</a:t>
              </a:r>
              <a:r>
                <a:rPr dirty="0"/>
                <a:t> </a:t>
              </a:r>
              <a:r>
                <a:rPr dirty="0" err="1"/>
                <a:t>정도</a:t>
              </a:r>
              <a:endParaRPr dirty="0"/>
            </a:p>
          </p:txBody>
        </p:sp>
        <p:pic>
          <p:nvPicPr>
            <p:cNvPr id="18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95666" y="6656732"/>
              <a:ext cx="2875359" cy="113271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508706" y="6656732"/>
              <a:ext cx="2875359" cy="11327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731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8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(5)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1400" y="1268700"/>
            <a:ext cx="8641200" cy="5040700"/>
            <a:chOff x="499842" y="1717586"/>
            <a:chExt cx="12651579" cy="5544769"/>
          </a:xfrm>
        </p:grpSpPr>
        <p:sp>
          <p:nvSpPr>
            <p:cNvPr id="6" name="살인마 오브젝트 Muderer_AI.cs"/>
            <p:cNvSpPr txBox="1"/>
            <p:nvPr/>
          </p:nvSpPr>
          <p:spPr>
            <a:xfrm>
              <a:off x="7873883" y="2170420"/>
              <a:ext cx="3835633" cy="789959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000" dirty="0" err="1"/>
                <a:t>살인마</a:t>
              </a:r>
              <a:r>
                <a:rPr sz="2000" dirty="0"/>
                <a:t> </a:t>
              </a:r>
              <a:r>
                <a:rPr sz="2000" dirty="0" err="1" smtClean="0"/>
                <a:t>오브젝트</a:t>
              </a:r>
              <a:endParaRPr lang="en-US" sz="2000" dirty="0" smtClean="0"/>
            </a:p>
            <a:p>
              <a:r>
                <a:rPr sz="2000" dirty="0" err="1" smtClean="0"/>
                <a:t>Muderer_AI.cs</a:t>
              </a:r>
              <a:endParaRPr sz="2000" dirty="0"/>
            </a:p>
          </p:txBody>
        </p:sp>
        <p:sp>
          <p:nvSpPr>
            <p:cNvPr id="7" name="Level에 따른 정보를 가진LevelManager"/>
            <p:cNvSpPr txBox="1"/>
            <p:nvPr/>
          </p:nvSpPr>
          <p:spPr>
            <a:xfrm>
              <a:off x="499842" y="1717586"/>
              <a:ext cx="3835633" cy="802488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000" dirty="0" err="1"/>
                <a:t>Level에</a:t>
              </a:r>
              <a:r>
                <a:rPr sz="2000" dirty="0"/>
                <a:t> </a:t>
              </a:r>
              <a:r>
                <a:rPr sz="2000" dirty="0" err="1"/>
                <a:t>따른</a:t>
              </a:r>
              <a:r>
                <a:rPr sz="2000" dirty="0"/>
                <a:t> </a:t>
              </a:r>
              <a:r>
                <a:rPr sz="2000" dirty="0" err="1"/>
                <a:t>정보를</a:t>
              </a:r>
              <a:r>
                <a:rPr sz="2000" dirty="0"/>
                <a:t> </a:t>
              </a:r>
              <a:r>
                <a:rPr sz="2000" dirty="0" err="1"/>
                <a:t>가진LevelManager</a:t>
              </a:r>
              <a:r>
                <a:rPr sz="2000" dirty="0"/>
                <a:t> </a:t>
              </a:r>
            </a:p>
          </p:txBody>
        </p:sp>
        <p:sp>
          <p:nvSpPr>
            <p:cNvPr id="8" name="선"/>
            <p:cNvSpPr/>
            <p:nvPr/>
          </p:nvSpPr>
          <p:spPr>
            <a:xfrm>
              <a:off x="6886140" y="2565400"/>
              <a:ext cx="94690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이동속도"/>
            <p:cNvSpPr txBox="1"/>
            <p:nvPr/>
          </p:nvSpPr>
          <p:spPr>
            <a:xfrm>
              <a:off x="6775137" y="1770456"/>
              <a:ext cx="1168910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이동속도</a:t>
              </a:r>
              <a:endParaRPr dirty="0"/>
            </a:p>
          </p:txBody>
        </p:sp>
        <p:sp>
          <p:nvSpPr>
            <p:cNvPr id="10" name="선"/>
            <p:cNvSpPr/>
            <p:nvPr/>
          </p:nvSpPr>
          <p:spPr>
            <a:xfrm>
              <a:off x="8991600" y="2806700"/>
              <a:ext cx="1" cy="82567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살인마 이동속도 설정"/>
            <p:cNvSpPr txBox="1"/>
            <p:nvPr/>
          </p:nvSpPr>
          <p:spPr>
            <a:xfrm>
              <a:off x="9047581" y="2976360"/>
              <a:ext cx="2656638" cy="486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살인마 이동속도 설정</a:t>
              </a:r>
            </a:p>
          </p:txBody>
        </p:sp>
        <p:sp>
          <p:nvSpPr>
            <p:cNvPr id="13" name="선"/>
            <p:cNvSpPr/>
            <p:nvPr/>
          </p:nvSpPr>
          <p:spPr>
            <a:xfrm>
              <a:off x="8991600" y="4438307"/>
              <a:ext cx="1" cy="82567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38860" y="1778208"/>
              <a:ext cx="2406440" cy="15743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43700" y="3667304"/>
              <a:ext cx="6350001" cy="368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2858" y="6055854"/>
              <a:ext cx="3159879" cy="1206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44184" y="6055854"/>
              <a:ext cx="3220267" cy="1206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988526" y="6055854"/>
              <a:ext cx="3162895" cy="120650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731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(6)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1400" y="908650"/>
            <a:ext cx="8674077" cy="5400750"/>
            <a:chOff x="1052793" y="1301562"/>
            <a:chExt cx="11545194" cy="6534908"/>
          </a:xfrm>
        </p:grpSpPr>
        <p:sp>
          <p:nvSpPr>
            <p:cNvPr id="7" name="생존자 오브젝트 Survivor.cs"/>
            <p:cNvSpPr txBox="1"/>
            <p:nvPr/>
          </p:nvSpPr>
          <p:spPr>
            <a:xfrm>
              <a:off x="8145344" y="1911486"/>
              <a:ext cx="4452643" cy="496547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2000" dirty="0" err="1"/>
                <a:t>생존자</a:t>
              </a:r>
              <a:r>
                <a:rPr sz="2000" dirty="0"/>
                <a:t> </a:t>
              </a:r>
              <a:r>
                <a:rPr sz="2000" dirty="0" err="1"/>
                <a:t>오브젝트</a:t>
              </a:r>
              <a:r>
                <a:rPr sz="2000" dirty="0"/>
                <a:t> </a:t>
              </a:r>
              <a:r>
                <a:rPr sz="2000" dirty="0" err="1"/>
                <a:t>Survivor.cs</a:t>
              </a:r>
              <a:endParaRPr sz="2000" dirty="0"/>
            </a:p>
          </p:txBody>
        </p:sp>
        <p:sp>
          <p:nvSpPr>
            <p:cNvPr id="8" name="Level에 따른 정보를 가진LevelManager"/>
            <p:cNvSpPr txBox="1"/>
            <p:nvPr/>
          </p:nvSpPr>
          <p:spPr>
            <a:xfrm>
              <a:off x="1052793" y="1737222"/>
              <a:ext cx="4136915" cy="868956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0" dirty="0" err="1"/>
                <a:t>Level에</a:t>
              </a:r>
              <a:r>
                <a:rPr sz="2000" dirty="0"/>
                <a:t> </a:t>
              </a:r>
              <a:r>
                <a:rPr sz="2000" dirty="0" err="1"/>
                <a:t>따른</a:t>
              </a:r>
              <a:r>
                <a:rPr sz="2000" dirty="0"/>
                <a:t> </a:t>
              </a:r>
              <a:r>
                <a:rPr sz="2000" dirty="0" err="1"/>
                <a:t>정보를</a:t>
              </a:r>
              <a:r>
                <a:rPr sz="2000" dirty="0"/>
                <a:t> </a:t>
              </a:r>
              <a:r>
                <a:rPr sz="2000" dirty="0" err="1" smtClean="0"/>
                <a:t>가진</a:t>
              </a:r>
              <a:endParaRPr lang="en-US" sz="2000" dirty="0" smtClean="0"/>
            </a:p>
            <a:p>
              <a:pPr algn="ctr"/>
              <a:r>
                <a:rPr sz="2000" dirty="0" err="1" smtClean="0"/>
                <a:t>LevelManager</a:t>
              </a:r>
              <a:r>
                <a:rPr sz="2000" dirty="0" smtClean="0"/>
                <a:t> </a:t>
              </a:r>
              <a:endParaRPr sz="2000" dirty="0"/>
            </a:p>
          </p:txBody>
        </p:sp>
        <p:sp>
          <p:nvSpPr>
            <p:cNvPr id="9" name="선"/>
            <p:cNvSpPr/>
            <p:nvPr/>
          </p:nvSpPr>
          <p:spPr>
            <a:xfrm>
              <a:off x="6144142" y="2172883"/>
              <a:ext cx="94690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플레이어 걷기, 뛰기속도"/>
            <p:cNvSpPr txBox="1"/>
            <p:nvPr/>
          </p:nvSpPr>
          <p:spPr>
            <a:xfrm>
              <a:off x="5189708" y="1301562"/>
              <a:ext cx="2955635" cy="7944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ctr"/>
              <a:r>
                <a:rPr dirty="0" err="1"/>
                <a:t>플레이어</a:t>
              </a:r>
              <a:r>
                <a:rPr dirty="0"/>
                <a:t> </a:t>
              </a:r>
              <a:r>
                <a:rPr dirty="0" err="1"/>
                <a:t>걷기</a:t>
              </a:r>
              <a:r>
                <a:rPr dirty="0" smtClean="0"/>
                <a:t>,</a:t>
              </a:r>
              <a:endParaRPr lang="en-US" dirty="0" smtClean="0"/>
            </a:p>
            <a:p>
              <a:pPr algn="ctr"/>
              <a:r>
                <a:rPr dirty="0" err="1" smtClean="0"/>
                <a:t>뛰기</a:t>
              </a:r>
              <a:r>
                <a:rPr lang="en-US" dirty="0" smtClean="0"/>
                <a:t> </a:t>
              </a:r>
              <a:r>
                <a:rPr dirty="0" err="1" smtClean="0"/>
                <a:t>속도</a:t>
              </a:r>
              <a:endParaRPr dirty="0"/>
            </a:p>
          </p:txBody>
        </p:sp>
        <p:sp>
          <p:nvSpPr>
            <p:cNvPr id="12" name="선"/>
            <p:cNvSpPr/>
            <p:nvPr/>
          </p:nvSpPr>
          <p:spPr>
            <a:xfrm>
              <a:off x="10253939" y="2806700"/>
              <a:ext cx="1" cy="82567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걷기, 뛰기 속도 적용"/>
            <p:cNvSpPr txBox="1"/>
            <p:nvPr/>
          </p:nvSpPr>
          <p:spPr>
            <a:xfrm>
              <a:off x="6924723" y="2916075"/>
              <a:ext cx="2562455" cy="4863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걷기</a:t>
              </a:r>
              <a:r>
                <a:rPr dirty="0"/>
                <a:t>, </a:t>
              </a:r>
              <a:r>
                <a:rPr dirty="0" err="1"/>
                <a:t>뛰기</a:t>
              </a:r>
              <a:r>
                <a:rPr dirty="0"/>
                <a:t> </a:t>
              </a:r>
              <a:r>
                <a:rPr dirty="0" err="1"/>
                <a:t>속도</a:t>
              </a:r>
              <a:r>
                <a:rPr dirty="0"/>
                <a:t> </a:t>
              </a:r>
              <a:r>
                <a:rPr dirty="0" err="1"/>
                <a:t>적용</a:t>
              </a:r>
              <a:endParaRPr dirty="0"/>
            </a:p>
          </p:txBody>
        </p:sp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36174" y="2708822"/>
              <a:ext cx="3004162" cy="354619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45057" y="4089789"/>
              <a:ext cx="6709170" cy="10287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44484" y="6617270"/>
              <a:ext cx="3441701" cy="12192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533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1700" y="1268700"/>
            <a:ext cx="6878806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01. </a:t>
            </a:r>
            <a:r>
              <a:rPr lang="ko-KR" altLang="en-US" sz="3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가독성</a:t>
            </a:r>
            <a:r>
              <a:rPr lang="ko-KR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증가를 위한 </a:t>
            </a:r>
            <a:r>
              <a:rPr lang="ko-KR" altLang="en-US" sz="3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리펙토링</a:t>
            </a:r>
            <a:endParaRPr lang="en-US" altLang="ko-KR" sz="33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02. </a:t>
            </a:r>
            <a:r>
              <a:rPr lang="ko-KR" altLang="en-US" sz="3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접근권한자</a:t>
            </a:r>
            <a:r>
              <a:rPr lang="ko-KR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수정을 통한 은닉화</a:t>
            </a:r>
            <a:endParaRPr lang="en-US" altLang="ko-KR" sz="33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03. </a:t>
            </a:r>
            <a:r>
              <a:rPr lang="ko-KR" altLang="en-US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게임 추가 </a:t>
            </a:r>
            <a:r>
              <a:rPr lang="ko-KR" altLang="en-US" sz="3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컨텐츠</a:t>
            </a:r>
            <a:endParaRPr lang="en-US" altLang="ko-KR" sz="33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420" y="663015"/>
            <a:ext cx="182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CONTENTS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9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3-2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스테이지에 따른 난이도 조정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(7)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1400" y="1276532"/>
            <a:ext cx="8626677" cy="3397361"/>
            <a:chOff x="1052792" y="1505888"/>
            <a:chExt cx="11482108" cy="4110809"/>
          </a:xfrm>
        </p:grpSpPr>
        <p:sp>
          <p:nvSpPr>
            <p:cNvPr id="6" name="생존자 오브젝트 Survivor.cs"/>
            <p:cNvSpPr txBox="1"/>
            <p:nvPr/>
          </p:nvSpPr>
          <p:spPr>
            <a:xfrm>
              <a:off x="7969728" y="2317127"/>
              <a:ext cx="4488657" cy="496546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0" dirty="0" err="1"/>
                <a:t>생존자</a:t>
              </a:r>
              <a:r>
                <a:rPr sz="2000" dirty="0"/>
                <a:t> </a:t>
              </a:r>
              <a:r>
                <a:rPr sz="2000" dirty="0" err="1"/>
                <a:t>오브젝트</a:t>
              </a:r>
              <a:r>
                <a:rPr sz="2000" dirty="0"/>
                <a:t> </a:t>
              </a:r>
              <a:r>
                <a:rPr sz="2000" dirty="0" err="1"/>
                <a:t>Survivor.cs</a:t>
              </a:r>
              <a:endParaRPr sz="2000" dirty="0"/>
            </a:p>
          </p:txBody>
        </p:sp>
        <p:sp>
          <p:nvSpPr>
            <p:cNvPr id="7" name="Level에 따른 정보를 가진LevelManager"/>
            <p:cNvSpPr txBox="1"/>
            <p:nvPr/>
          </p:nvSpPr>
          <p:spPr>
            <a:xfrm>
              <a:off x="1052792" y="1505888"/>
              <a:ext cx="4027325" cy="868955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2000" dirty="0" err="1"/>
                <a:t>Level에</a:t>
              </a:r>
              <a:r>
                <a:rPr sz="2000" dirty="0"/>
                <a:t> </a:t>
              </a:r>
              <a:r>
                <a:rPr sz="2000" dirty="0" err="1"/>
                <a:t>따른</a:t>
              </a:r>
              <a:r>
                <a:rPr sz="2000" dirty="0"/>
                <a:t> </a:t>
              </a:r>
              <a:r>
                <a:rPr sz="2000" dirty="0" err="1" smtClean="0"/>
                <a:t>정보를</a:t>
              </a:r>
              <a:r>
                <a:rPr lang="en-US" sz="2000" dirty="0" smtClean="0"/>
                <a:t> </a:t>
              </a:r>
              <a:r>
                <a:rPr sz="2000" dirty="0" err="1" smtClean="0"/>
                <a:t>가진</a:t>
              </a:r>
              <a:r>
                <a:rPr lang="en-US" sz="2000" dirty="0" smtClean="0"/>
                <a:t> </a:t>
              </a:r>
              <a:r>
                <a:rPr sz="2000" dirty="0" err="1" smtClean="0"/>
                <a:t>LevelManager</a:t>
              </a:r>
              <a:r>
                <a:rPr sz="2000" dirty="0" smtClean="0"/>
                <a:t> </a:t>
              </a:r>
              <a:endParaRPr sz="2000" dirty="0"/>
            </a:p>
          </p:txBody>
        </p:sp>
        <p:sp>
          <p:nvSpPr>
            <p:cNvPr id="8" name="선"/>
            <p:cNvSpPr/>
            <p:nvPr/>
          </p:nvSpPr>
          <p:spPr>
            <a:xfrm>
              <a:off x="6048298" y="2565400"/>
              <a:ext cx="946904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플레이어의 트랩 풀기 속도"/>
            <p:cNvSpPr txBox="1"/>
            <p:nvPr/>
          </p:nvSpPr>
          <p:spPr>
            <a:xfrm>
              <a:off x="5086038" y="1603749"/>
              <a:ext cx="2883692" cy="7944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ctr"/>
              <a:r>
                <a:rPr dirty="0" err="1" smtClean="0"/>
                <a:t>플레이어의</a:t>
              </a:r>
              <a:endParaRPr lang="en-US" dirty="0" smtClean="0"/>
            </a:p>
            <a:p>
              <a:pPr algn="ctr"/>
              <a:r>
                <a:rPr dirty="0" err="1" smtClean="0"/>
                <a:t>트랩</a:t>
              </a:r>
              <a:r>
                <a:rPr dirty="0" smtClean="0"/>
                <a:t> </a:t>
              </a:r>
              <a:r>
                <a:rPr dirty="0" err="1"/>
                <a:t>풀기</a:t>
              </a:r>
              <a:r>
                <a:rPr dirty="0"/>
                <a:t> </a:t>
              </a:r>
              <a:r>
                <a:rPr dirty="0" err="1"/>
                <a:t>속도</a:t>
              </a:r>
              <a:endParaRPr dirty="0"/>
            </a:p>
          </p:txBody>
        </p:sp>
        <p:sp>
          <p:nvSpPr>
            <p:cNvPr id="10" name="선"/>
            <p:cNvSpPr/>
            <p:nvPr/>
          </p:nvSpPr>
          <p:spPr>
            <a:xfrm>
              <a:off x="9199643" y="3023300"/>
              <a:ext cx="1" cy="825679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트랩 풀기 속도 조정"/>
            <p:cNvSpPr txBox="1"/>
            <p:nvPr/>
          </p:nvSpPr>
          <p:spPr>
            <a:xfrm>
              <a:off x="9351166" y="2976360"/>
              <a:ext cx="2477721" cy="486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트랩</a:t>
              </a:r>
              <a:r>
                <a:rPr dirty="0"/>
                <a:t> </a:t>
              </a:r>
              <a:r>
                <a:rPr dirty="0" err="1"/>
                <a:t>풀기</a:t>
              </a:r>
              <a:r>
                <a:rPr dirty="0"/>
                <a:t> </a:t>
              </a:r>
              <a:r>
                <a:rPr dirty="0" err="1"/>
                <a:t>속도</a:t>
              </a:r>
              <a:r>
                <a:rPr dirty="0"/>
                <a:t> </a:t>
              </a:r>
              <a:r>
                <a:rPr dirty="0" err="1"/>
                <a:t>조정</a:t>
              </a:r>
              <a:endParaRPr dirty="0"/>
            </a:p>
          </p:txBody>
        </p:sp>
        <p:pic>
          <p:nvPicPr>
            <p:cNvPr id="13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0328" y="2626762"/>
              <a:ext cx="3441701" cy="194173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5700" y="4026079"/>
              <a:ext cx="6299200" cy="2413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44483" y="4981697"/>
              <a:ext cx="3695701" cy="6350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6703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9198" y="2598003"/>
            <a:ext cx="314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THANK YOU</a:t>
            </a:r>
            <a:endParaRPr lang="ko-KR" altLang="en-US" sz="4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37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40458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1.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가독성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 증가를 위한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리펙토링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/>
            </a:r>
            <a:b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</a:b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변수명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 통일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불분명한 변수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및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함수 이름 수정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의미 있는 수 상수 선언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초기화 함수 정의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조건문에서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상태 체크를 함수로 따로 빼서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가독성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6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1-1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변수명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통일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 rotWithShape="1">
          <a:blip r:embed="rId3">
            <a:extLst/>
          </a:blip>
          <a:srcRect t="4000"/>
          <a:stretch/>
        </p:blipFill>
        <p:spPr>
          <a:xfrm>
            <a:off x="2051650" y="1988800"/>
            <a:ext cx="5028190" cy="3600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85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1-2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불분명한 변수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및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함수 이름 수정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63610" y="1435100"/>
            <a:ext cx="5615940" cy="3987800"/>
            <a:chOff x="6692900" y="3606800"/>
            <a:chExt cx="5105400" cy="3987800"/>
          </a:xfrm>
        </p:grpSpPr>
        <p:pic>
          <p:nvPicPr>
            <p:cNvPr id="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692900" y="3606800"/>
              <a:ext cx="5105400" cy="5588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62750" y="4381500"/>
              <a:ext cx="4965700" cy="15748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883400" y="6172200"/>
              <a:ext cx="2717800" cy="14224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3302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1-3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의미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있는 수 상수 선언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63610" y="2634390"/>
            <a:ext cx="5616780" cy="2882900"/>
            <a:chOff x="6604000" y="4483100"/>
            <a:chExt cx="4699000" cy="2882900"/>
          </a:xfrm>
        </p:grpSpPr>
        <p:pic>
          <p:nvPicPr>
            <p:cNvPr id="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24650" y="4483100"/>
              <a:ext cx="4483100" cy="787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04000" y="6375400"/>
              <a:ext cx="2362200" cy="3048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29400" y="6673850"/>
              <a:ext cx="4673600" cy="3556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686550" y="6985000"/>
              <a:ext cx="3924300" cy="3810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015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1-4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초기화 함수 정의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  <a:p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</p:txBody>
      </p:sp>
      <p:pic>
        <p:nvPicPr>
          <p:cNvPr id="1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191" y="1181743"/>
            <a:ext cx="5847618" cy="53514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99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626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1-5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조건문에서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상태 체크를 함수로 따로 빼서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가독성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Noto Sans CJK SC Thin" pitchFamily="34" charset="-127"/>
              </a:rPr>
              <a:t>증가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  <a:p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ea typeface="Noto Sans CJK SC Thin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00" y="1252664"/>
            <a:ext cx="5760801" cy="5488795"/>
            <a:chOff x="6068598" y="1352550"/>
            <a:chExt cx="6954352" cy="6995225"/>
          </a:xfrm>
        </p:grpSpPr>
        <p:pic>
          <p:nvPicPr>
            <p:cNvPr id="7" name="이미지" descr="이미지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t="-1" r="4762" b="-2718"/>
            <a:stretch/>
          </p:blipFill>
          <p:spPr>
            <a:xfrm>
              <a:off x="6068599" y="5618264"/>
              <a:ext cx="6954351" cy="272951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68598" y="1352550"/>
              <a:ext cx="6954351" cy="31623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화살표"/>
            <p:cNvSpPr/>
            <p:nvPr/>
          </p:nvSpPr>
          <p:spPr>
            <a:xfrm rot="16200000" flipH="1">
              <a:off x="8985864" y="4550598"/>
              <a:ext cx="1197769" cy="965201"/>
            </a:xfrm>
            <a:prstGeom prst="rightArrow">
              <a:avLst>
                <a:gd name="adj1" fmla="val 29937"/>
                <a:gd name="adj2" fmla="val 75524"/>
              </a:avLst>
            </a:prstGeom>
            <a:solidFill>
              <a:srgbClr val="C8E9F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28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40458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2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. </a:t>
            </a:r>
            <a:r>
              <a:rPr lang="ko-KR" alt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접근권한자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수정을 통한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은닉화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/>
            </a:r>
            <a:b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</a:b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Public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→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private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Private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로 변경함에 따른 컴포넌트 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Get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Thin" pitchFamily="34" charset="-127"/>
              </a:rPr>
              <a:t>방식 수정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  <a:p>
            <a:pPr marL="514350" indent="-514350">
              <a:buAutoNum type="arabicPeriod"/>
            </a:pP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7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304</Words>
  <Application>Microsoft Office PowerPoint</Application>
  <PresentationFormat>화면 슬라이드 쇼(4:3)</PresentationFormat>
  <Paragraphs>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Helvetica Neue Medium</vt:lpstr>
      <vt:lpstr>Noto Sans CJK SC Bold</vt:lpstr>
      <vt:lpstr>Noto Sans CJK SC Thin</vt:lpstr>
      <vt:lpstr>맑은 고딕</vt:lpstr>
      <vt:lpstr>Arial</vt:lpstr>
      <vt:lpstr>Office 테마</vt:lpstr>
      <vt:lpstr>PowerPoint 프레젠테이션</vt:lpstr>
      <vt:lpstr>PowerPoint 프레젠테이션</vt:lpstr>
      <vt:lpstr>1. 가독성 증가를 위한 리펙토링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접근권한자 수정을 통한 은닉화 </vt:lpstr>
      <vt:lpstr>PowerPoint 프레젠테이션</vt:lpstr>
      <vt:lpstr>PowerPoint 프레젠테이션</vt:lpstr>
      <vt:lpstr>3. 게임 추가 컨텐츠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치키홍</dc:creator>
  <cp:lastModifiedBy>jiun</cp:lastModifiedBy>
  <cp:revision>60</cp:revision>
  <dcterms:created xsi:type="dcterms:W3CDTF">2016-09-04T05:54:01Z</dcterms:created>
  <dcterms:modified xsi:type="dcterms:W3CDTF">2017-11-29T04:35:38Z</dcterms:modified>
</cp:coreProperties>
</file>